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0BC6A-4A72-7873-64CD-851C752EDC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440835-2C33-C2E1-7F65-E491AFF64C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AB9880-7786-2124-6141-20C4CBE93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143E-C163-DE46-B176-D44CA2179961}" type="datetimeFigureOut">
              <a:rPr lang="en-US" smtClean="0"/>
              <a:t>3/4/24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B28AB-EA26-89A8-B61D-543736871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CC522-A094-16DB-5B9C-DA63A77CD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EC956-3DDC-CA4B-9D9B-5DBBFEC4C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53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1715E-CCCA-C413-7A2F-D9F082CB6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0813C2-834B-7F45-29E5-4CE9B5D59C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0A136-73FD-83F2-5427-68A42E84A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143E-C163-DE46-B176-D44CA2179961}" type="datetimeFigureOut">
              <a:rPr lang="en-US" smtClean="0"/>
              <a:t>3/4/24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6C2DA5-4A31-EFA9-6E29-BF9539B24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FC04B-DD6E-6D8C-93FF-8FBD54D58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EC956-3DDC-CA4B-9D9B-5DBBFEC4C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04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80847F-6F40-F772-2AE4-C642E8979F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6A03A4-69BE-E9BE-3081-3AC591AD52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2E7063-91BD-33C4-3A82-B528AE6D2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143E-C163-DE46-B176-D44CA2179961}" type="datetimeFigureOut">
              <a:rPr lang="en-US" smtClean="0"/>
              <a:t>3/4/24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C1653-2738-ABB6-AF0E-DC3917804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0AD789-C03C-054C-C6C5-6C792DABE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EC956-3DDC-CA4B-9D9B-5DBBFEC4C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917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E630C-D010-8065-0B7E-F70838D69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9E5A7A-8944-7D5E-6110-DCF43C01B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2B9AA1-6C92-2F9C-BD7A-E5D65E7AC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143E-C163-DE46-B176-D44CA2179961}" type="datetimeFigureOut">
              <a:rPr lang="en-US" smtClean="0"/>
              <a:t>3/4/24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812BF3-0300-6EA9-7616-D02A1E19D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991E52-425A-303F-1E95-CF17E4025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EC956-3DDC-CA4B-9D9B-5DBBFEC4C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4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AAD28-586A-6084-A334-8870A0FB8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DE428-8499-612A-4C97-B6B85FAF5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04309-48BA-9B41-FCE1-053E881FA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143E-C163-DE46-B176-D44CA2179961}" type="datetimeFigureOut">
              <a:rPr lang="en-US" smtClean="0"/>
              <a:t>3/4/24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0A34A-A8DD-9FB9-CE1E-882EFE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CB301D-4951-E962-CE7F-32F706AB3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EC956-3DDC-CA4B-9D9B-5DBBFEC4C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577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A55CF-ABED-5D80-F1A5-65B7820FE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EA176-BA0B-5EEA-7826-C4A2F522D2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0A8733-A3CD-B49C-EA50-4F28B62EF0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C95378-EC32-97AE-98FF-E6A377AC0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143E-C163-DE46-B176-D44CA2179961}" type="datetimeFigureOut">
              <a:rPr lang="en-US" smtClean="0"/>
              <a:t>3/4/24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DB4447-BF7D-5C80-E794-986310107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3045ED-15C3-1975-F82D-738F532F1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EC956-3DDC-CA4B-9D9B-5DBBFEC4C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113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034E8-ED15-E0BD-6B71-A90C0E560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57F5A-4175-6A04-E4AC-D45CB89D8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B6E50C-B4F6-0C5C-AFDF-12D3BC65FB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377CF7-60DF-CDB3-DFF0-F7BAD05572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E6D8E6-2E98-9694-597D-E7243BE357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795967-AC80-DCA9-3E6C-204AF9C22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143E-C163-DE46-B176-D44CA2179961}" type="datetimeFigureOut">
              <a:rPr lang="en-US" smtClean="0"/>
              <a:t>3/4/24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29EDB9-D813-7F7D-0488-C1DBFD449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D72926-80E3-E346-1C02-A52D148CB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EC956-3DDC-CA4B-9D9B-5DBBFEC4C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45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7A938-A85E-E0FF-E4D6-DFD839E45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B525F3-776C-A6CB-31B8-87A18ED59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143E-C163-DE46-B176-D44CA2179961}" type="datetimeFigureOut">
              <a:rPr lang="en-US" smtClean="0"/>
              <a:t>3/4/24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217189-3875-7A7E-1A0B-4F8D989A6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DFA565-1682-9F5F-A0E7-90B75B401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EC956-3DDC-CA4B-9D9B-5DBBFEC4C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542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9BFE9F-7D27-F6D4-5821-1A4212EB8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143E-C163-DE46-B176-D44CA2179961}" type="datetimeFigureOut">
              <a:rPr lang="en-US" smtClean="0"/>
              <a:t>3/4/24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6F6139-3D2E-C5A6-15B3-2D9831B4D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7BCAA3-BEAF-7676-301A-ADACAEECB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EC956-3DDC-CA4B-9D9B-5DBBFEC4C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181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A8867-57AA-F030-8719-9AB37CC81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73546-B8F3-7E32-B3BB-BD362DC6C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EE127-1E2E-E581-2D9A-84B9F32A67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F7F0C5-9AE8-B41A-2B49-377FFDC8C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143E-C163-DE46-B176-D44CA2179961}" type="datetimeFigureOut">
              <a:rPr lang="en-US" smtClean="0"/>
              <a:t>3/4/24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3726B7-84A0-0261-074C-621A81BB2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C39357-DD78-F6E9-65F7-71F7E56B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EC956-3DDC-CA4B-9D9B-5DBBFEC4C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790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A265-F1A6-B39F-456B-120D83E04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DDA3B6-338B-4374-88E2-B34854BC84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0CB88C-9317-398C-EA0D-648E6B6D5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9440AA-83D0-7124-A5E4-0A8AE8144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F143E-C163-DE46-B176-D44CA2179961}" type="datetimeFigureOut">
              <a:rPr lang="en-US" smtClean="0"/>
              <a:t>3/4/24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D37C3-EC50-AA08-8743-7C60CC3E6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0AF65C-AFAA-CB4C-56E7-42A563E01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EC956-3DDC-CA4B-9D9B-5DBBFEC4C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049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AE6A61-F0F5-7AB9-A31D-F2D93EDEC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C845F7-97F2-C6B0-E31D-D48D5E123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87E5D3-0F49-C157-490E-84C7625634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7F143E-C163-DE46-B176-D44CA2179961}" type="datetimeFigureOut">
              <a:rPr lang="en-US" smtClean="0"/>
              <a:t>3/4/24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C836B-7096-7F87-DFF4-BEA4C916BA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17F6C7-2A0A-EFB1-5164-2038D2C8E4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AEC956-3DDC-CA4B-9D9B-5DBBFEC4C3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851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16660-751E-2AAB-30C5-6C86EDE35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Comprehensive Site Review</a:t>
            </a:r>
            <a:endParaRPr lang="en-US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FD293-4F1D-FA4A-8719-85CDB7802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Service: University, Hand, VA, CHCO, Denver Health </a:t>
            </a:r>
          </a:p>
          <a:p>
            <a:r>
              <a:rPr lang="en-US"/>
              <a:t>Total complications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Total readmissions: </a:t>
            </a:r>
          </a:p>
          <a:p>
            <a:pPr lvl="2"/>
            <a:r>
              <a:rPr lang="en-US" dirty="0"/>
              <a:t>Infection:</a:t>
            </a:r>
          </a:p>
          <a:p>
            <a:pPr lvl="2"/>
            <a:r>
              <a:rPr lang="en-US" dirty="0"/>
              <a:t>Hematoma: </a:t>
            </a:r>
          </a:p>
          <a:p>
            <a:pPr lvl="2"/>
            <a:r>
              <a:rPr lang="en-US" dirty="0"/>
              <a:t>Wound healing complications:</a:t>
            </a:r>
          </a:p>
          <a:p>
            <a:pPr lvl="2"/>
            <a:r>
              <a:rPr lang="en-US" dirty="0"/>
              <a:t>***</a:t>
            </a:r>
          </a:p>
          <a:p>
            <a:pPr lvl="1"/>
            <a:r>
              <a:rPr lang="en-US" dirty="0"/>
              <a:t>Total reoperations:</a:t>
            </a:r>
          </a:p>
          <a:p>
            <a:pPr lvl="2"/>
            <a:r>
              <a:rPr lang="en-US" dirty="0"/>
              <a:t>Infection:</a:t>
            </a:r>
          </a:p>
          <a:p>
            <a:pPr lvl="2"/>
            <a:r>
              <a:rPr lang="en-US" dirty="0"/>
              <a:t>Hematoma: </a:t>
            </a:r>
          </a:p>
          <a:p>
            <a:pPr lvl="2"/>
            <a:r>
              <a:rPr lang="en-US" dirty="0"/>
              <a:t>Flap failure:</a:t>
            </a:r>
          </a:p>
          <a:p>
            <a:pPr lvl="2"/>
            <a:r>
              <a:rPr lang="en-US" dirty="0"/>
              <a:t>***</a:t>
            </a:r>
          </a:p>
          <a:p>
            <a:pPr lvl="1"/>
            <a:r>
              <a:rPr lang="en-US" dirty="0"/>
              <a:t>Total mortalities: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CD1B78-5B2F-DB10-1C78-F6C5527CA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064" y="6401913"/>
            <a:ext cx="2462784" cy="41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07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44</Words>
  <Application>Microsoft Macintosh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Comprehensive Site Review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Comprehensive Site Review</dc:title>
  <dc:creator>Allenby, Taylor</dc:creator>
  <cp:lastModifiedBy>Allenby, Taylor</cp:lastModifiedBy>
  <cp:revision>3</cp:revision>
  <dcterms:created xsi:type="dcterms:W3CDTF">2024-03-04T20:00:48Z</dcterms:created>
  <dcterms:modified xsi:type="dcterms:W3CDTF">2024-03-04T20:02:16Z</dcterms:modified>
</cp:coreProperties>
</file>